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 showGuides="1">
      <p:cViewPr varScale="1">
        <p:scale>
          <a:sx n="136" d="100"/>
          <a:sy n="136" d="100"/>
        </p:scale>
        <p:origin x="200" y="41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E2EE-A2B4-B242-AF11-F24CF42C6930}" type="datetimeFigureOut">
              <a:rPr lang="en-US" smtClean="0"/>
              <a:t>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81E2E-C8D4-F544-B058-335CD8B5A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7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E2EE-A2B4-B242-AF11-F24CF42C6930}" type="datetimeFigureOut">
              <a:rPr lang="en-US" smtClean="0"/>
              <a:t>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81E2E-C8D4-F544-B058-335CD8B5A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7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E2EE-A2B4-B242-AF11-F24CF42C6930}" type="datetimeFigureOut">
              <a:rPr lang="en-US" smtClean="0"/>
              <a:t>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81E2E-C8D4-F544-B058-335CD8B5A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19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E2EE-A2B4-B242-AF11-F24CF42C6930}" type="datetimeFigureOut">
              <a:rPr lang="en-US" smtClean="0"/>
              <a:t>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81E2E-C8D4-F544-B058-335CD8B5A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8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E2EE-A2B4-B242-AF11-F24CF42C6930}" type="datetimeFigureOut">
              <a:rPr lang="en-US" smtClean="0"/>
              <a:t>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81E2E-C8D4-F544-B058-335CD8B5A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8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E2EE-A2B4-B242-AF11-F24CF42C6930}" type="datetimeFigureOut">
              <a:rPr lang="en-US" smtClean="0"/>
              <a:t>1/20/21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81E2E-C8D4-F544-B058-335CD8B5A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29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E2EE-A2B4-B242-AF11-F24CF42C6930}" type="datetimeFigureOut">
              <a:rPr lang="en-US" smtClean="0"/>
              <a:t>1/20/21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81E2E-C8D4-F544-B058-335CD8B5A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62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E2EE-A2B4-B242-AF11-F24CF42C6930}" type="datetimeFigureOut">
              <a:rPr lang="en-US" smtClean="0"/>
              <a:t>1/20/21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81E2E-C8D4-F544-B058-335CD8B5A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17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E2EE-A2B4-B242-AF11-F24CF42C6930}" type="datetimeFigureOut">
              <a:rPr lang="en-US" smtClean="0"/>
              <a:t>1/20/21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81E2E-C8D4-F544-B058-335CD8B5A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1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E2EE-A2B4-B242-AF11-F24CF42C6930}" type="datetimeFigureOut">
              <a:rPr lang="en-US" smtClean="0"/>
              <a:t>1/20/21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81E2E-C8D4-F544-B058-335CD8B5A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5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E2EE-A2B4-B242-AF11-F24CF42C6930}" type="datetimeFigureOut">
              <a:rPr lang="en-US" smtClean="0"/>
              <a:t>1/20/21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81E2E-C8D4-F544-B058-335CD8B5A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8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E2EE-A2B4-B242-AF11-F24CF42C6930}" type="datetimeFigureOut">
              <a:rPr lang="en-US" smtClean="0"/>
              <a:t>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81E2E-C8D4-F544-B058-335CD8B5A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9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erson, grass&#10;&#10;Description automatically generated">
            <a:extLst>
              <a:ext uri="{FF2B5EF4-FFF2-40B4-BE49-F238E27FC236}">
                <a16:creationId xmlns:a16="http://schemas.microsoft.com/office/drawing/2014/main" id="{3BA85F6C-22F8-D44D-88E2-417F39046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76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D7CB944-B5AB-A343-BF0C-9A2D4510F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79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, person&#10;&#10;Description automatically generated">
            <a:extLst>
              <a:ext uri="{FF2B5EF4-FFF2-40B4-BE49-F238E27FC236}">
                <a16:creationId xmlns:a16="http://schemas.microsoft.com/office/drawing/2014/main" id="{0824CD43-82AE-1049-8896-2D34F0ECB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62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95C370B-5A6C-B245-872F-072987A6E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73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8A4C789C-2A0D-9349-9CD2-B7560827E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32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ree, outdoor&#10;&#10;Description automatically generated">
            <a:extLst>
              <a:ext uri="{FF2B5EF4-FFF2-40B4-BE49-F238E27FC236}">
                <a16:creationId xmlns:a16="http://schemas.microsoft.com/office/drawing/2014/main" id="{B8D61A6E-1175-BA4D-89D6-6FC68A0C8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51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09647C6-522A-4043-A83E-BA4C17DB4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60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728C209-3EA9-E94D-812E-CE5DD4B24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79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ky, person, outdoor&#10;&#10;Description automatically generated">
            <a:extLst>
              <a:ext uri="{FF2B5EF4-FFF2-40B4-BE49-F238E27FC236}">
                <a16:creationId xmlns:a16="http://schemas.microsoft.com/office/drawing/2014/main" id="{C9BD2D1D-9B86-5E41-9132-AACD3F524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86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boat&#10;&#10;Description automatically generated with low confidence">
            <a:extLst>
              <a:ext uri="{FF2B5EF4-FFF2-40B4-BE49-F238E27FC236}">
                <a16:creationId xmlns:a16="http://schemas.microsoft.com/office/drawing/2014/main" id="{5C8FC226-3267-144F-B42E-4FE20FE44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60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DB189DFF-667B-0543-94EA-BE353F6D0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05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next to a truck&#10;&#10;Description automatically generated with low confidence">
            <a:extLst>
              <a:ext uri="{FF2B5EF4-FFF2-40B4-BE49-F238E27FC236}">
                <a16:creationId xmlns:a16="http://schemas.microsoft.com/office/drawing/2014/main" id="{F1969F64-6365-514F-A743-BAA294E52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41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927A4F-FF3A-994F-AC0D-6ECC23185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13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EF2FA21F-FE9D-6843-BCF9-BFAF459F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51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F5D3DB1F-10DB-604D-A99D-9EF0CF322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35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kitchen appliance&#10;&#10;Description automatically generated">
            <a:extLst>
              <a:ext uri="{FF2B5EF4-FFF2-40B4-BE49-F238E27FC236}">
                <a16:creationId xmlns:a16="http://schemas.microsoft.com/office/drawing/2014/main" id="{50171221-2485-444C-B612-D69EF44AF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54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DBA8D512-1519-2040-8299-DF5BB8A67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44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A4D7E3D9-F736-FF4A-8022-87B1051B3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56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Macintosh PowerPoint</Application>
  <PresentationFormat>On-screen Show (16:10)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Valeria Aguilar Chávez</dc:creator>
  <cp:lastModifiedBy>Valeria Aguilar Chávez</cp:lastModifiedBy>
  <cp:revision>1</cp:revision>
  <dcterms:created xsi:type="dcterms:W3CDTF">2021-01-20T16:17:19Z</dcterms:created>
  <dcterms:modified xsi:type="dcterms:W3CDTF">2021-01-20T16:20:03Z</dcterms:modified>
</cp:coreProperties>
</file>