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 snapToObjects="1" showGuides="1">
      <p:cViewPr varScale="1">
        <p:scale>
          <a:sx n="149" d="100"/>
          <a:sy n="149" d="100"/>
        </p:scale>
        <p:origin x="1008" y="16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63FE3-BCAD-3D48-A12F-AF257DA95AD3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FA66F-812C-7841-AEF6-843673842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51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63FE3-BCAD-3D48-A12F-AF257DA95AD3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FA66F-812C-7841-AEF6-843673842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512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63FE3-BCAD-3D48-A12F-AF257DA95AD3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FA66F-812C-7841-AEF6-843673842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53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63FE3-BCAD-3D48-A12F-AF257DA95AD3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FA66F-812C-7841-AEF6-843673842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62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63FE3-BCAD-3D48-A12F-AF257DA95AD3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FA66F-812C-7841-AEF6-843673842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76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63FE3-BCAD-3D48-A12F-AF257DA95AD3}" type="datetimeFigureOut">
              <a:rPr lang="en-US" smtClean="0"/>
              <a:t>1/20/21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FA66F-812C-7841-AEF6-843673842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0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63FE3-BCAD-3D48-A12F-AF257DA95AD3}" type="datetimeFigureOut">
              <a:rPr lang="en-US" smtClean="0"/>
              <a:t>1/20/21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FA66F-812C-7841-AEF6-843673842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59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63FE3-BCAD-3D48-A12F-AF257DA95AD3}" type="datetimeFigureOut">
              <a:rPr lang="en-US" smtClean="0"/>
              <a:t>1/20/21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FA66F-812C-7841-AEF6-843673842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98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63FE3-BCAD-3D48-A12F-AF257DA95AD3}" type="datetimeFigureOut">
              <a:rPr lang="en-US" smtClean="0"/>
              <a:t>1/20/21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FA66F-812C-7841-AEF6-843673842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3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63FE3-BCAD-3D48-A12F-AF257DA95AD3}" type="datetimeFigureOut">
              <a:rPr lang="en-US" smtClean="0"/>
              <a:t>1/20/21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FA66F-812C-7841-AEF6-843673842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85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63FE3-BCAD-3D48-A12F-AF257DA95AD3}" type="datetimeFigureOut">
              <a:rPr lang="en-US" smtClean="0"/>
              <a:t>1/20/21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FA66F-812C-7841-AEF6-843673842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09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63FE3-BCAD-3D48-A12F-AF257DA95AD3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FA66F-812C-7841-AEF6-843673842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91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grass, field, outdoor&#10;&#10;Description automatically generated">
            <a:extLst>
              <a:ext uri="{FF2B5EF4-FFF2-40B4-BE49-F238E27FC236}">
                <a16:creationId xmlns:a16="http://schemas.microsoft.com/office/drawing/2014/main" id="{8D0C9D86-36F0-124C-942B-076D40F1D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83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BE06372D-4B71-8E49-A472-29AD4A816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44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indoor, wall&#10;&#10;Description automatically generated">
            <a:extLst>
              <a:ext uri="{FF2B5EF4-FFF2-40B4-BE49-F238E27FC236}">
                <a16:creationId xmlns:a16="http://schemas.microsoft.com/office/drawing/2014/main" id="{33DE8C60-C92F-3548-BF5A-6C1EE0BBD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63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ying in a bed&#10;&#10;Description automatically generated with medium confidence">
            <a:extLst>
              <a:ext uri="{FF2B5EF4-FFF2-40B4-BE49-F238E27FC236}">
                <a16:creationId xmlns:a16="http://schemas.microsoft.com/office/drawing/2014/main" id="{726D11ED-FA1D-EE4C-96A0-F03D17A47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2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4C301AA-D45A-774B-86D3-8AF95A0AA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56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49C1F6A-DD73-3145-AE0A-82B1739DB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7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grass, person, accessory&#10;&#10;Description automatically generated">
            <a:extLst>
              <a:ext uri="{FF2B5EF4-FFF2-40B4-BE49-F238E27FC236}">
                <a16:creationId xmlns:a16="http://schemas.microsoft.com/office/drawing/2014/main" id="{BB5D5761-1999-DC49-BB64-C591ECC05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52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hospital bed&#10;&#10;Description automatically generated with medium confidence">
            <a:extLst>
              <a:ext uri="{FF2B5EF4-FFF2-40B4-BE49-F238E27FC236}">
                <a16:creationId xmlns:a16="http://schemas.microsoft.com/office/drawing/2014/main" id="{BACB0D60-A462-A041-8D62-5CA318F95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46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8F3CEAF-7396-FA44-B10E-1140DD05E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06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8760163-10BA-4C49-A640-2B799A280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54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ean, vegetable, different, fresh&#10;&#10;Description automatically generated">
            <a:extLst>
              <a:ext uri="{FF2B5EF4-FFF2-40B4-BE49-F238E27FC236}">
                <a16:creationId xmlns:a16="http://schemas.microsoft.com/office/drawing/2014/main" id="{9978F687-C830-2E46-A33A-46F890378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18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grass, sky, track&#10;&#10;Description automatically generated">
            <a:extLst>
              <a:ext uri="{FF2B5EF4-FFF2-40B4-BE49-F238E27FC236}">
                <a16:creationId xmlns:a16="http://schemas.microsoft.com/office/drawing/2014/main" id="{BAE75244-6070-0247-B462-BDBBA2000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26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ruit, melon, indoor&#10;&#10;Description automatically generated">
            <a:extLst>
              <a:ext uri="{FF2B5EF4-FFF2-40B4-BE49-F238E27FC236}">
                <a16:creationId xmlns:a16="http://schemas.microsoft.com/office/drawing/2014/main" id="{7CF352EA-6034-FA4C-8DA5-73E85A928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08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0218EA50-9E8F-D547-9328-7E85D30C1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09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850F9807-CB53-1145-B039-5D18084A4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0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orking in a field&#10;&#10;Description automatically generated with medium confidence">
            <a:extLst>
              <a:ext uri="{FF2B5EF4-FFF2-40B4-BE49-F238E27FC236}">
                <a16:creationId xmlns:a16="http://schemas.microsoft.com/office/drawing/2014/main" id="{18051BAD-C483-A64E-9D4E-D0E150FEE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0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alad with tomatoes and lettuce&#10;&#10;Description automatically generated with low confidence">
            <a:extLst>
              <a:ext uri="{FF2B5EF4-FFF2-40B4-BE49-F238E27FC236}">
                <a16:creationId xmlns:a16="http://schemas.microsoft.com/office/drawing/2014/main" id="{6A09823C-77E7-F846-9063-5B0915995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75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fferent, salad, vegetable, meal&#10;&#10;Description automatically generated">
            <a:extLst>
              <a:ext uri="{FF2B5EF4-FFF2-40B4-BE49-F238E27FC236}">
                <a16:creationId xmlns:a16="http://schemas.microsoft.com/office/drawing/2014/main" id="{0DBB87A9-63F8-7C48-91D8-E997C8BE3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couch holding a phone&#10;&#10;Description automatically generated with medium confidence">
            <a:extLst>
              <a:ext uri="{FF2B5EF4-FFF2-40B4-BE49-F238E27FC236}">
                <a16:creationId xmlns:a16="http://schemas.microsoft.com/office/drawing/2014/main" id="{4ADF491E-D923-274C-99EC-343C06A89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90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egetable&#10;&#10;Description automatically generated">
            <a:extLst>
              <a:ext uri="{FF2B5EF4-FFF2-40B4-BE49-F238E27FC236}">
                <a16:creationId xmlns:a16="http://schemas.microsoft.com/office/drawing/2014/main" id="{1A5B2FC6-E49A-0648-8E96-8C8DCD5C3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19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child&#10;&#10;Description automatically generated with low confidence">
            <a:extLst>
              <a:ext uri="{FF2B5EF4-FFF2-40B4-BE49-F238E27FC236}">
                <a16:creationId xmlns:a16="http://schemas.microsoft.com/office/drawing/2014/main" id="{F2DD6FC1-C1BB-F04E-81B1-8E8159862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88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indoor, baby&#10;&#10;Description automatically generated">
            <a:extLst>
              <a:ext uri="{FF2B5EF4-FFF2-40B4-BE49-F238E27FC236}">
                <a16:creationId xmlns:a16="http://schemas.microsoft.com/office/drawing/2014/main" id="{5B641E9C-9D42-3145-AFE5-4B31D5E2A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35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olorful, different, several&#10;&#10;Description automatically generated">
            <a:extLst>
              <a:ext uri="{FF2B5EF4-FFF2-40B4-BE49-F238E27FC236}">
                <a16:creationId xmlns:a16="http://schemas.microsoft.com/office/drawing/2014/main" id="{46D27205-904C-FF43-9845-5EFA96904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01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0</Words>
  <Application>Microsoft Macintosh PowerPoint</Application>
  <PresentationFormat>On-screen Show (16:10)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Valeria Aguilar Chávez</dc:creator>
  <cp:lastModifiedBy>Valeria Aguilar Chávez</cp:lastModifiedBy>
  <cp:revision>1</cp:revision>
  <dcterms:created xsi:type="dcterms:W3CDTF">2021-01-20T16:07:32Z</dcterms:created>
  <dcterms:modified xsi:type="dcterms:W3CDTF">2021-01-20T16:10:42Z</dcterms:modified>
</cp:coreProperties>
</file>