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57" r:id="rId2"/>
    <p:sldId id="258" r:id="rId3"/>
    <p:sldId id="259" r:id="rId4"/>
    <p:sldId id="260" r:id="rId5"/>
    <p:sldId id="262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826"/>
    <p:restoredTop sz="94517"/>
  </p:normalViewPr>
  <p:slideViewPr>
    <p:cSldViewPr snapToGrid="0" snapToObjects="1">
      <p:cViewPr varScale="1">
        <p:scale>
          <a:sx n="127" d="100"/>
          <a:sy n="127" d="100"/>
        </p:scale>
        <p:origin x="200" y="8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50964-D290-0A47-9A53-44DC14B22F3E}" type="datetimeFigureOut">
              <a:rPr lang="en-MX" smtClean="0"/>
              <a:t>1/20/21</a:t>
            </a:fld>
            <a:endParaRPr lang="en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665B3-1818-8540-8BA3-4892B2B9CD0B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023559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50964-D290-0A47-9A53-44DC14B22F3E}" type="datetimeFigureOut">
              <a:rPr lang="en-MX" smtClean="0"/>
              <a:t>1/20/21</a:t>
            </a:fld>
            <a:endParaRPr lang="en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665B3-1818-8540-8BA3-4892B2B9CD0B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495308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50964-D290-0A47-9A53-44DC14B22F3E}" type="datetimeFigureOut">
              <a:rPr lang="en-MX" smtClean="0"/>
              <a:t>1/20/21</a:t>
            </a:fld>
            <a:endParaRPr lang="en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665B3-1818-8540-8BA3-4892B2B9CD0B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850626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50964-D290-0A47-9A53-44DC14B22F3E}" type="datetimeFigureOut">
              <a:rPr lang="en-MX" smtClean="0"/>
              <a:t>1/20/21</a:t>
            </a:fld>
            <a:endParaRPr lang="en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665B3-1818-8540-8BA3-4892B2B9CD0B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9700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50964-D290-0A47-9A53-44DC14B22F3E}" type="datetimeFigureOut">
              <a:rPr lang="en-MX" smtClean="0"/>
              <a:t>1/20/21</a:t>
            </a:fld>
            <a:endParaRPr lang="en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665B3-1818-8540-8BA3-4892B2B9CD0B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2055436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50964-D290-0A47-9A53-44DC14B22F3E}" type="datetimeFigureOut">
              <a:rPr lang="en-MX" smtClean="0"/>
              <a:t>1/20/21</a:t>
            </a:fld>
            <a:endParaRPr lang="en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665B3-1818-8540-8BA3-4892B2B9CD0B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324677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50964-D290-0A47-9A53-44DC14B22F3E}" type="datetimeFigureOut">
              <a:rPr lang="en-MX" smtClean="0"/>
              <a:t>1/20/21</a:t>
            </a:fld>
            <a:endParaRPr lang="en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665B3-1818-8540-8BA3-4892B2B9CD0B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239469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50964-D290-0A47-9A53-44DC14B22F3E}" type="datetimeFigureOut">
              <a:rPr lang="en-MX" smtClean="0"/>
              <a:t>1/20/21</a:t>
            </a:fld>
            <a:endParaRPr lang="en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665B3-1818-8540-8BA3-4892B2B9CD0B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2349682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50964-D290-0A47-9A53-44DC14B22F3E}" type="datetimeFigureOut">
              <a:rPr lang="en-MX" smtClean="0"/>
              <a:t>1/20/21</a:t>
            </a:fld>
            <a:endParaRPr lang="en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665B3-1818-8540-8BA3-4892B2B9CD0B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503506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50964-D290-0A47-9A53-44DC14B22F3E}" type="datetimeFigureOut">
              <a:rPr lang="en-MX" smtClean="0"/>
              <a:t>1/20/21</a:t>
            </a:fld>
            <a:endParaRPr lang="en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665B3-1818-8540-8BA3-4892B2B9CD0B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721632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50964-D290-0A47-9A53-44DC14B22F3E}" type="datetimeFigureOut">
              <a:rPr lang="en-MX" smtClean="0"/>
              <a:t>1/20/21</a:t>
            </a:fld>
            <a:endParaRPr lang="en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665B3-1818-8540-8BA3-4892B2B9CD0B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2557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950964-D290-0A47-9A53-44DC14B22F3E}" type="datetimeFigureOut">
              <a:rPr lang="en-MX" smtClean="0"/>
              <a:t>1/20/21</a:t>
            </a:fld>
            <a:endParaRPr lang="en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665B3-1818-8540-8BA3-4892B2B9CD0B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364153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in a field&#10;&#10;Description automatically generated with low confidence">
            <a:extLst>
              <a:ext uri="{FF2B5EF4-FFF2-40B4-BE49-F238E27FC236}">
                <a16:creationId xmlns:a16="http://schemas.microsoft.com/office/drawing/2014/main" id="{E9B211C5-41B0-7B47-B67B-DB48307E3F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693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BC8EC028-21A9-D44C-887D-96A9C6657C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8957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outdoor&#10;&#10;Description automatically generated">
            <a:extLst>
              <a:ext uri="{FF2B5EF4-FFF2-40B4-BE49-F238E27FC236}">
                <a16:creationId xmlns:a16="http://schemas.microsoft.com/office/drawing/2014/main" id="{4716D297-CA2D-9647-8571-60B2E1E29F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2431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and a dog walking in a field of crops&#10;&#10;Description automatically generated with medium confidence">
            <a:extLst>
              <a:ext uri="{FF2B5EF4-FFF2-40B4-BE49-F238E27FC236}">
                <a16:creationId xmlns:a16="http://schemas.microsoft.com/office/drawing/2014/main" id="{753E81E4-D748-4E46-8ECB-FFDA017B72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6500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indoor, several&#10;&#10;Description automatically generated">
            <a:extLst>
              <a:ext uri="{FF2B5EF4-FFF2-40B4-BE49-F238E27FC236}">
                <a16:creationId xmlns:a16="http://schemas.microsoft.com/office/drawing/2014/main" id="{85187513-AAD2-0144-A41B-DEEEBFDBEB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8545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white coat standing in a field of flowers&#10;&#10;Description automatically generated with low confidence">
            <a:extLst>
              <a:ext uri="{FF2B5EF4-FFF2-40B4-BE49-F238E27FC236}">
                <a16:creationId xmlns:a16="http://schemas.microsoft.com/office/drawing/2014/main" id="{84173BB8-2032-114D-80CC-96A140A9CE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8746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C75023A9-811B-304A-A9C6-0A144DAEC8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3715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several&#10;&#10;Description automatically generated">
            <a:extLst>
              <a:ext uri="{FF2B5EF4-FFF2-40B4-BE49-F238E27FC236}">
                <a16:creationId xmlns:a16="http://schemas.microsoft.com/office/drawing/2014/main" id="{E3FC60BE-4031-2E4F-A8C3-FA8AF1FD44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9548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0D2A83A-6742-D448-99A1-D45240762A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1763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different&#10;&#10;Description automatically generated">
            <a:extLst>
              <a:ext uri="{FF2B5EF4-FFF2-40B4-BE49-F238E27FC236}">
                <a16:creationId xmlns:a16="http://schemas.microsoft.com/office/drawing/2014/main" id="{B298F422-5994-564C-B9BF-0ED78CBCE1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2412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moking a cigarette&#10;&#10;Description automatically generated with medium confidence">
            <a:extLst>
              <a:ext uri="{FF2B5EF4-FFF2-40B4-BE49-F238E27FC236}">
                <a16:creationId xmlns:a16="http://schemas.microsoft.com/office/drawing/2014/main" id="{84B78269-B770-A443-BCD4-F2BD6B1E51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0206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earing a white lab coat&#10;&#10;Description automatically generated with low confidence">
            <a:extLst>
              <a:ext uri="{FF2B5EF4-FFF2-40B4-BE49-F238E27FC236}">
                <a16:creationId xmlns:a16="http://schemas.microsoft.com/office/drawing/2014/main" id="{17535F21-A937-5749-8522-2E67606276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213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84FCD7BD-74AA-E148-B79A-44DDA00899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1332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con&#10;&#10;Description automatically generated">
            <a:extLst>
              <a:ext uri="{FF2B5EF4-FFF2-40B4-BE49-F238E27FC236}">
                <a16:creationId xmlns:a16="http://schemas.microsoft.com/office/drawing/2014/main" id="{1DB33DAE-72AF-F841-8FC0-139CE44F10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54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806B6FF-5227-8447-B4D0-5A0C1D6BC2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9610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8E7A51B2-FB8B-634F-B7EF-B4C975EF4A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3089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B46B086E-3622-8849-B920-FF2C8EABCB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46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ky, person, grass&#10;&#10;Description automatically generated">
            <a:extLst>
              <a:ext uri="{FF2B5EF4-FFF2-40B4-BE49-F238E27FC236}">
                <a16:creationId xmlns:a16="http://schemas.microsoft.com/office/drawing/2014/main" id="{D0D33344-E9FF-3245-A27E-C9DC85D8FC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3955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grass, outdoor&#10;&#10;Description automatically generated">
            <a:extLst>
              <a:ext uri="{FF2B5EF4-FFF2-40B4-BE49-F238E27FC236}">
                <a16:creationId xmlns:a16="http://schemas.microsoft.com/office/drawing/2014/main" id="{7D6E1A26-73D1-9949-BEF5-B48AA0E7BD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085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259DDFCD-ABE2-B841-A0D8-75B800A25E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2398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ky, outdoor, people&#10;&#10;Description automatically generated">
            <a:extLst>
              <a:ext uri="{FF2B5EF4-FFF2-40B4-BE49-F238E27FC236}">
                <a16:creationId xmlns:a16="http://schemas.microsoft.com/office/drawing/2014/main" id="{2CB4F092-BAF5-CF4C-A103-EF375EB87A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6396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68F998B4-8844-BA4B-8489-BC060E438E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671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ky, outdoor&#10;&#10;Description automatically generated">
            <a:extLst>
              <a:ext uri="{FF2B5EF4-FFF2-40B4-BE49-F238E27FC236}">
                <a16:creationId xmlns:a16="http://schemas.microsoft.com/office/drawing/2014/main" id="{B8F06B71-4404-B04C-BC54-98CBFD22D0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9802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person&#10;&#10;Description automatically generated">
            <a:extLst>
              <a:ext uri="{FF2B5EF4-FFF2-40B4-BE49-F238E27FC236}">
                <a16:creationId xmlns:a16="http://schemas.microsoft.com/office/drawing/2014/main" id="{1C622A41-FA96-2742-A4C1-45DFAD31BB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8705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CE17E076-ECEB-044C-BB8C-20EFFD1DF2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3457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ADA8B6-47F0-2842-92DC-048E76958B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2488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1D2B1C23-AA1D-1143-A60C-644EDEE14D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3584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watermelon&#10;&#10;Description automatically generated with medium confidence">
            <a:extLst>
              <a:ext uri="{FF2B5EF4-FFF2-40B4-BE49-F238E27FC236}">
                <a16:creationId xmlns:a16="http://schemas.microsoft.com/office/drawing/2014/main" id="{EE4BA285-B8BF-284B-BD18-133F893CA2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9695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working in a field&#10;&#10;Description automatically generated with low confidence">
            <a:extLst>
              <a:ext uri="{FF2B5EF4-FFF2-40B4-BE49-F238E27FC236}">
                <a16:creationId xmlns:a16="http://schemas.microsoft.com/office/drawing/2014/main" id="{02F9F077-04F6-0549-A401-C08BD08D4D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8812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69E9B8E-EBB2-254E-AD90-CC5E68F1A4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9387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E11810F8-9A63-334A-829F-99A300350D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2501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window&#10;&#10;Description automatically generated">
            <a:extLst>
              <a:ext uri="{FF2B5EF4-FFF2-40B4-BE49-F238E27FC236}">
                <a16:creationId xmlns:a16="http://schemas.microsoft.com/office/drawing/2014/main" id="{1C78C60E-4D12-9743-8A64-269A2652A7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7298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3415BA56-6F77-5548-88EC-24197885DF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5292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indoor, person&#10;&#10;Description automatically generated">
            <a:extLst>
              <a:ext uri="{FF2B5EF4-FFF2-40B4-BE49-F238E27FC236}">
                <a16:creationId xmlns:a16="http://schemas.microsoft.com/office/drawing/2014/main" id="{BCA00063-3E61-A14A-999B-0B46777671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62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display, screenshot, picture frame&#10;&#10;Description automatically generated">
            <a:extLst>
              <a:ext uri="{FF2B5EF4-FFF2-40B4-BE49-F238E27FC236}">
                <a16:creationId xmlns:a16="http://schemas.microsoft.com/office/drawing/2014/main" id="{7EB1878D-FD30-164D-8AD5-E7441A3517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8040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outdoor, people&#10;&#10;Description automatically generated">
            <a:extLst>
              <a:ext uri="{FF2B5EF4-FFF2-40B4-BE49-F238E27FC236}">
                <a16:creationId xmlns:a16="http://schemas.microsoft.com/office/drawing/2014/main" id="{304486F2-4A82-8C40-BC31-CE99497A2C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0729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C74C2D2B-4E4F-D440-A67A-1BB9B70C63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2402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47E8CBA-24CE-5F4A-80CF-AE6A54D46E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24844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outdoor&#10;&#10;Description automatically generated">
            <a:extLst>
              <a:ext uri="{FF2B5EF4-FFF2-40B4-BE49-F238E27FC236}">
                <a16:creationId xmlns:a16="http://schemas.microsoft.com/office/drawing/2014/main" id="{4E1CF275-8BC1-4443-A1B4-26E94DA3D7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1594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outdoor&#10;&#10;Description automatically generated">
            <a:extLst>
              <a:ext uri="{FF2B5EF4-FFF2-40B4-BE49-F238E27FC236}">
                <a16:creationId xmlns:a16="http://schemas.microsoft.com/office/drawing/2014/main" id="{E745E895-E03C-2D4F-A6AC-F031F55526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03065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54125A36-912C-1443-BF66-A30EAF3746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94167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D4749390-3C2A-5B47-9ED2-B641C02619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7276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87F5746-D019-7F4F-B83A-A95C06C0F3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4716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4A49A8-ADD8-B642-A1ED-6E54988783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9355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grass, outdoor&#10;&#10;Description automatically generated">
            <a:extLst>
              <a:ext uri="{FF2B5EF4-FFF2-40B4-BE49-F238E27FC236}">
                <a16:creationId xmlns:a16="http://schemas.microsoft.com/office/drawing/2014/main" id="{5B4C0246-ED47-524E-B295-1C1756FE3A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1043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E4DA4109-7D66-7D45-ADC7-9B85C097A1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2851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47CB1609-5D5C-0741-BE8C-B93A1095E2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921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67</TotalTime>
  <Words>0</Words>
  <Application>Microsoft Macintosh PowerPoint</Application>
  <PresentationFormat>On-screen Show (16:10)</PresentationFormat>
  <Paragraphs>0</Paragraphs>
  <Slides>47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Edwin Leonel</dc:creator>
  <cp:lastModifiedBy>SERGIO nieto</cp:lastModifiedBy>
  <cp:revision>7</cp:revision>
  <dcterms:created xsi:type="dcterms:W3CDTF">2021-01-20T15:00:07Z</dcterms:created>
  <dcterms:modified xsi:type="dcterms:W3CDTF">2021-01-20T20:50:41Z</dcterms:modified>
</cp:coreProperties>
</file>