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 snapToObjects="1">
      <p:cViewPr varScale="1">
        <p:scale>
          <a:sx n="139" d="100"/>
          <a:sy n="139" d="100"/>
        </p:scale>
        <p:origin x="176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50964-D290-0A47-9A53-44DC14B22F3E}" type="datetimeFigureOut">
              <a:rPr lang="en-MX" smtClean="0"/>
              <a:t>20/01/21</a:t>
            </a:fld>
            <a:endParaRPr lang="en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665B3-1818-8540-8BA3-4892B2B9CD0B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023559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50964-D290-0A47-9A53-44DC14B22F3E}" type="datetimeFigureOut">
              <a:rPr lang="en-MX" smtClean="0"/>
              <a:t>20/01/21</a:t>
            </a:fld>
            <a:endParaRPr lang="en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665B3-1818-8540-8BA3-4892B2B9CD0B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495308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50964-D290-0A47-9A53-44DC14B22F3E}" type="datetimeFigureOut">
              <a:rPr lang="en-MX" smtClean="0"/>
              <a:t>20/01/21</a:t>
            </a:fld>
            <a:endParaRPr lang="en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665B3-1818-8540-8BA3-4892B2B9CD0B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850626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50964-D290-0A47-9A53-44DC14B22F3E}" type="datetimeFigureOut">
              <a:rPr lang="en-MX" smtClean="0"/>
              <a:t>20/01/21</a:t>
            </a:fld>
            <a:endParaRPr lang="en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665B3-1818-8540-8BA3-4892B2B9CD0B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9700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50964-D290-0A47-9A53-44DC14B22F3E}" type="datetimeFigureOut">
              <a:rPr lang="en-MX" smtClean="0"/>
              <a:t>20/01/21</a:t>
            </a:fld>
            <a:endParaRPr lang="en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665B3-1818-8540-8BA3-4892B2B9CD0B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205543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50964-D290-0A47-9A53-44DC14B22F3E}" type="datetimeFigureOut">
              <a:rPr lang="en-MX" smtClean="0"/>
              <a:t>20/01/21</a:t>
            </a:fld>
            <a:endParaRPr lang="en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665B3-1818-8540-8BA3-4892B2B9CD0B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324677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50964-D290-0A47-9A53-44DC14B22F3E}" type="datetimeFigureOut">
              <a:rPr lang="en-MX" smtClean="0"/>
              <a:t>20/01/21</a:t>
            </a:fld>
            <a:endParaRPr lang="en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665B3-1818-8540-8BA3-4892B2B9CD0B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239469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50964-D290-0A47-9A53-44DC14B22F3E}" type="datetimeFigureOut">
              <a:rPr lang="en-MX" smtClean="0"/>
              <a:t>20/01/21</a:t>
            </a:fld>
            <a:endParaRPr lang="en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665B3-1818-8540-8BA3-4892B2B9CD0B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2349682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50964-D290-0A47-9A53-44DC14B22F3E}" type="datetimeFigureOut">
              <a:rPr lang="en-MX" smtClean="0"/>
              <a:t>20/01/21</a:t>
            </a:fld>
            <a:endParaRPr lang="en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665B3-1818-8540-8BA3-4892B2B9CD0B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503506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50964-D290-0A47-9A53-44DC14B22F3E}" type="datetimeFigureOut">
              <a:rPr lang="en-MX" smtClean="0"/>
              <a:t>20/01/21</a:t>
            </a:fld>
            <a:endParaRPr lang="en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665B3-1818-8540-8BA3-4892B2B9CD0B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721632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50964-D290-0A47-9A53-44DC14B22F3E}" type="datetimeFigureOut">
              <a:rPr lang="en-MX" smtClean="0"/>
              <a:t>20/01/21</a:t>
            </a:fld>
            <a:endParaRPr lang="en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665B3-1818-8540-8BA3-4892B2B9CD0B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255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950964-D290-0A47-9A53-44DC14B22F3E}" type="datetimeFigureOut">
              <a:rPr lang="en-MX" smtClean="0"/>
              <a:t>20/01/21</a:t>
            </a:fld>
            <a:endParaRPr lang="en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665B3-1818-8540-8BA3-4892B2B9CD0B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364153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grass, field, outdoor&#10;&#10;Description automatically generated">
            <a:extLst>
              <a:ext uri="{FF2B5EF4-FFF2-40B4-BE49-F238E27FC236}">
                <a16:creationId xmlns:a16="http://schemas.microsoft.com/office/drawing/2014/main" id="{E86731ED-29BE-2D4C-BB12-519CC4F97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2273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3A2E863E-1B99-4846-9067-33A60C0230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3129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indoor, wall&#10;&#10;Description automatically generated">
            <a:extLst>
              <a:ext uri="{FF2B5EF4-FFF2-40B4-BE49-F238E27FC236}">
                <a16:creationId xmlns:a16="http://schemas.microsoft.com/office/drawing/2014/main" id="{C3EE92F7-9DBB-0C49-B78C-CD88269A9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0955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lying in a bed&#10;&#10;Description automatically generated with low confidence">
            <a:extLst>
              <a:ext uri="{FF2B5EF4-FFF2-40B4-BE49-F238E27FC236}">
                <a16:creationId xmlns:a16="http://schemas.microsoft.com/office/drawing/2014/main" id="{2C8991CC-AC8A-D342-A8B6-159DA0FA28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0372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1C4864D-276A-814D-A389-DC68B3BBF4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9905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ky&#10;&#10;Description automatically generated">
            <a:extLst>
              <a:ext uri="{FF2B5EF4-FFF2-40B4-BE49-F238E27FC236}">
                <a16:creationId xmlns:a16="http://schemas.microsoft.com/office/drawing/2014/main" id="{B0610153-C8CE-B54F-A95E-82A81E421F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076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grass, person, plane&#10;&#10;Description automatically generated">
            <a:extLst>
              <a:ext uri="{FF2B5EF4-FFF2-40B4-BE49-F238E27FC236}">
                <a16:creationId xmlns:a16="http://schemas.microsoft.com/office/drawing/2014/main" id="{595EA342-8A8C-AF48-AAF0-CC16650D54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3295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hospital bed&#10;&#10;Description automatically generated with low confidence">
            <a:extLst>
              <a:ext uri="{FF2B5EF4-FFF2-40B4-BE49-F238E27FC236}">
                <a16:creationId xmlns:a16="http://schemas.microsoft.com/office/drawing/2014/main" id="{B5AECDC6-063E-BC4B-A9D3-E5FA40D0D7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4118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9581CBB4-6B74-B241-A4B2-C26B1CF33B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6295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BED1B44-85D2-454F-9B22-11EE2A4D0C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0666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ean, vegetable, different, several&#10;&#10;Description automatically generated">
            <a:extLst>
              <a:ext uri="{FF2B5EF4-FFF2-40B4-BE49-F238E27FC236}">
                <a16:creationId xmlns:a16="http://schemas.microsoft.com/office/drawing/2014/main" id="{B7658BBE-E951-4D48-A5B9-FEB311933C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2280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ractor in a field&#10;&#10;Description automatically generated with low confidence">
            <a:extLst>
              <a:ext uri="{FF2B5EF4-FFF2-40B4-BE49-F238E27FC236}">
                <a16:creationId xmlns:a16="http://schemas.microsoft.com/office/drawing/2014/main" id="{0B55C165-64CD-EB43-A2C7-E254B9E9D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4068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fruit, melon, indoor&#10;&#10;Description automatically generated">
            <a:extLst>
              <a:ext uri="{FF2B5EF4-FFF2-40B4-BE49-F238E27FC236}">
                <a16:creationId xmlns:a16="http://schemas.microsoft.com/office/drawing/2014/main" id="{5E132128-2108-0A4D-942A-9FEFD73189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3964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screenshot, display&#10;&#10;Description automatically generated">
            <a:extLst>
              <a:ext uri="{FF2B5EF4-FFF2-40B4-BE49-F238E27FC236}">
                <a16:creationId xmlns:a16="http://schemas.microsoft.com/office/drawing/2014/main" id="{C04A5538-E95F-0E44-AA1B-AEC1BBF394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6224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639A7990-29BE-404D-94BB-56ECA84CB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9609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working in a field&#10;&#10;Description automatically generated with medium confidence">
            <a:extLst>
              <a:ext uri="{FF2B5EF4-FFF2-40B4-BE49-F238E27FC236}">
                <a16:creationId xmlns:a16="http://schemas.microsoft.com/office/drawing/2014/main" id="{EC3321D0-0FD9-564B-B172-07EB3DD209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6867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- up of a salad&#10;&#10;Description automatically generated with low confidence">
            <a:extLst>
              <a:ext uri="{FF2B5EF4-FFF2-40B4-BE49-F238E27FC236}">
                <a16:creationId xmlns:a16="http://schemas.microsoft.com/office/drawing/2014/main" id="{B9E22238-C52B-684A-AA38-DDC486BCD2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0064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alad, different, vegetable, several&#10;&#10;Description automatically generated">
            <a:extLst>
              <a:ext uri="{FF2B5EF4-FFF2-40B4-BE49-F238E27FC236}">
                <a16:creationId xmlns:a16="http://schemas.microsoft.com/office/drawing/2014/main" id="{BBC4137D-4C37-4341-B2D7-E9C27AF63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47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on a couch&#10;&#10;Description automatically generated with medium confidence">
            <a:extLst>
              <a:ext uri="{FF2B5EF4-FFF2-40B4-BE49-F238E27FC236}">
                <a16:creationId xmlns:a16="http://schemas.microsoft.com/office/drawing/2014/main" id="{4D23FBB9-715D-3F4A-A23D-A1777F214E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3704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vegetable&#10;&#10;Description automatically generated">
            <a:extLst>
              <a:ext uri="{FF2B5EF4-FFF2-40B4-BE49-F238E27FC236}">
                <a16:creationId xmlns:a16="http://schemas.microsoft.com/office/drawing/2014/main" id="{A6F2D204-BECA-9047-92AD-6F437BD032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6888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a child&#10;&#10;Description automatically generated with low confidence">
            <a:extLst>
              <a:ext uri="{FF2B5EF4-FFF2-40B4-BE49-F238E27FC236}">
                <a16:creationId xmlns:a16="http://schemas.microsoft.com/office/drawing/2014/main" id="{550CB8B1-ADFE-FB45-AEB5-27FC03A61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1781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ndoor, person&#10;&#10;Description automatically generated">
            <a:extLst>
              <a:ext uri="{FF2B5EF4-FFF2-40B4-BE49-F238E27FC236}">
                <a16:creationId xmlns:a16="http://schemas.microsoft.com/office/drawing/2014/main" id="{03BDB4FC-D203-B646-A6F8-DBA0E5FAE9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4211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ndoor, colorful, several&#10;&#10;Description automatically generated">
            <a:extLst>
              <a:ext uri="{FF2B5EF4-FFF2-40B4-BE49-F238E27FC236}">
                <a16:creationId xmlns:a16="http://schemas.microsoft.com/office/drawing/2014/main" id="{1D0922F3-DC98-3144-A6F6-7A503136B5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2617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</TotalTime>
  <Words>0</Words>
  <Application>Microsoft Macintosh PowerPoint</Application>
  <PresentationFormat>On-screen Show (16:10)</PresentationFormat>
  <Paragraphs>0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Edwin Leonel</dc:creator>
  <cp:lastModifiedBy>Edwin Leonel</cp:lastModifiedBy>
  <cp:revision>1</cp:revision>
  <dcterms:created xsi:type="dcterms:W3CDTF">2021-01-20T15:00:07Z</dcterms:created>
  <dcterms:modified xsi:type="dcterms:W3CDTF">2021-01-20T15:05:51Z</dcterms:modified>
</cp:coreProperties>
</file>