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1"/>
    <p:restoredTop sz="94558"/>
  </p:normalViewPr>
  <p:slideViewPr>
    <p:cSldViewPr snapToGrid="0" snapToObjects="1">
      <p:cViewPr varScale="1">
        <p:scale>
          <a:sx n="59" d="100"/>
          <a:sy n="59" d="100"/>
        </p:scale>
        <p:origin x="192" y="1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023559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49530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85062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970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0554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3246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3946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2349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3503506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7216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125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0964-D290-0A47-9A53-44DC14B22F3E}" type="datetimeFigureOut">
              <a:rPr lang="en-MX" smtClean="0"/>
              <a:t>20/01/21</a:t>
            </a:fld>
            <a:endParaRPr lang="en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665B3-1818-8540-8BA3-4892B2B9CD0B}" type="slidenum">
              <a:rPr lang="en-MX" smtClean="0"/>
              <a:t>‹#›</a:t>
            </a:fld>
            <a:endParaRPr lang="en-MX"/>
          </a:p>
        </p:txBody>
      </p:sp>
    </p:spTree>
    <p:extLst>
      <p:ext uri="{BB962C8B-B14F-4D97-AF65-F5344CB8AC3E}">
        <p14:creationId xmlns:p14="http://schemas.microsoft.com/office/powerpoint/2010/main" val="2364153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holding up the hand&#10;&#10;Description automatically generated with low confidence">
            <a:extLst>
              <a:ext uri="{FF2B5EF4-FFF2-40B4-BE49-F238E27FC236}">
                <a16:creationId xmlns:a16="http://schemas.microsoft.com/office/drawing/2014/main" id="{C342D6F7-FC07-1F4B-97E8-F7CF9166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69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- up of a person pouring liquid into a container&#10;&#10;Description automatically generated with low confidence">
            <a:extLst>
              <a:ext uri="{FF2B5EF4-FFF2-40B4-BE49-F238E27FC236}">
                <a16:creationId xmlns:a16="http://schemas.microsoft.com/office/drawing/2014/main" id="{077C579F-74EA-CE46-96F7-B3ACA946B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5130391-BEEC-4B41-9005-3A06A09CD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C522561-76BA-3141-B255-B936307B0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9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B8432528-419D-2544-A94C-C027812CB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E0C7909C-5576-904E-A491-BC54064B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94382DA-F624-AD4B-834A-618E47D0C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279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7F7542E9-0CC4-934F-877A-573256619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9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ky, person&#10;&#10;Description automatically generated">
            <a:extLst>
              <a:ext uri="{FF2B5EF4-FFF2-40B4-BE49-F238E27FC236}">
                <a16:creationId xmlns:a16="http://schemas.microsoft.com/office/drawing/2014/main" id="{BF0B6650-6AF1-004D-82D5-72FD42717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4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boat&#10;&#10;Description automatically generated with low confidence">
            <a:extLst>
              <a:ext uri="{FF2B5EF4-FFF2-40B4-BE49-F238E27FC236}">
                <a16:creationId xmlns:a16="http://schemas.microsoft.com/office/drawing/2014/main" id="{CBA05348-A362-7E45-8BA2-03FA3B347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416E2C7B-1C54-D443-9624-2B94A7168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3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B2C855B4-B29B-FF4F-A004-5525A81DB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99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5831EAB1-DC76-414F-9E10-E938BC114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2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3F18FAE6-DD4C-154A-88F2-9418C5C33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61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D38B69D2-D603-6842-9ACB-BBEA1CA46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kitchen appliance&#10;&#10;Description automatically generated">
            <a:extLst>
              <a:ext uri="{FF2B5EF4-FFF2-40B4-BE49-F238E27FC236}">
                <a16:creationId xmlns:a16="http://schemas.microsoft.com/office/drawing/2014/main" id="{39D0A05F-12F7-4244-89F0-D96B6397A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BD1E1D10-601E-1043-9CB7-43013E6AD4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0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FDFD8C4-260D-1C4C-A9C4-08CC1AFAE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25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0</Words>
  <Application>Microsoft Macintosh PowerPoint</Application>
  <PresentationFormat>On-screen Show (16:10)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Edwin Leonel</dc:creator>
  <cp:lastModifiedBy>Edwin Leonel</cp:lastModifiedBy>
  <cp:revision>6</cp:revision>
  <dcterms:created xsi:type="dcterms:W3CDTF">2021-01-20T15:00:07Z</dcterms:created>
  <dcterms:modified xsi:type="dcterms:W3CDTF">2021-01-20T16:05:43Z</dcterms:modified>
</cp:coreProperties>
</file>