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556"/>
    <p:restoredTop sz="94558"/>
  </p:normalViewPr>
  <p:slideViewPr>
    <p:cSldViewPr snapToGrid="0" snapToObjects="1">
      <p:cViewPr varScale="1">
        <p:scale>
          <a:sx n="13" d="100"/>
          <a:sy n="13" d="100"/>
        </p:scale>
        <p:origin x="200" y="2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023559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49530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850626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970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05543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324677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39469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234968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503506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72163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55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36415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person, people&#10;&#10;Description automatically generated">
            <a:extLst>
              <a:ext uri="{FF2B5EF4-FFF2-40B4-BE49-F238E27FC236}">
                <a16:creationId xmlns:a16="http://schemas.microsoft.com/office/drawing/2014/main" id="{33676A8F-8DA7-8E43-94CA-17508BA0B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9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uck, outdoor, trailer&#10;&#10;Description automatically generated">
            <a:extLst>
              <a:ext uri="{FF2B5EF4-FFF2-40B4-BE49-F238E27FC236}">
                <a16:creationId xmlns:a16="http://schemas.microsoft.com/office/drawing/2014/main" id="{7C31FA7B-399A-EA41-AAF2-48398123B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04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appliance&#10;&#10;Description automatically generated">
            <a:extLst>
              <a:ext uri="{FF2B5EF4-FFF2-40B4-BE49-F238E27FC236}">
                <a16:creationId xmlns:a16="http://schemas.microsoft.com/office/drawing/2014/main" id="{F986AD7B-98D7-5F47-8BCC-77BD54140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13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96E80CF0-3503-2445-93FD-FAABE66B1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82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food&#10;&#10;Description automatically generated with low confidence">
            <a:extLst>
              <a:ext uri="{FF2B5EF4-FFF2-40B4-BE49-F238E27FC236}">
                <a16:creationId xmlns:a16="http://schemas.microsoft.com/office/drawing/2014/main" id="{DF99C2BD-AB00-724A-80AE-88D3D9F39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56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59C0F72E-01EF-FF4F-8EAA-7ED047E4B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32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, sofa&#10;&#10;Description automatically generated">
            <a:extLst>
              <a:ext uri="{FF2B5EF4-FFF2-40B4-BE49-F238E27FC236}">
                <a16:creationId xmlns:a16="http://schemas.microsoft.com/office/drawing/2014/main" id="{F1667F60-7D5D-F649-9EDE-0B4F7DBC5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8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D3FEAB64-0287-8E4B-91B4-A6DB9C9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18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- up of a microscope&#10;&#10;Description automatically generated with low confidence">
            <a:extLst>
              <a:ext uri="{FF2B5EF4-FFF2-40B4-BE49-F238E27FC236}">
                <a16:creationId xmlns:a16="http://schemas.microsoft.com/office/drawing/2014/main" id="{421E0A82-C5BC-5549-A102-E64EBF1E1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46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A18AD03-53FE-F843-9573-4657D984F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97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mmal, different, wild dog&#10;&#10;Description automatically generated">
            <a:extLst>
              <a:ext uri="{FF2B5EF4-FFF2-40B4-BE49-F238E27FC236}">
                <a16:creationId xmlns:a16="http://schemas.microsoft.com/office/drawing/2014/main" id="{7A37F564-48DC-5044-AAE8-C4CB6530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01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, several&#10;&#10;Description automatically generated">
            <a:extLst>
              <a:ext uri="{FF2B5EF4-FFF2-40B4-BE49-F238E27FC236}">
                <a16:creationId xmlns:a16="http://schemas.microsoft.com/office/drawing/2014/main" id="{8CF69AF3-F0F1-0D4E-AA57-82DD3C83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27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sign, screenshot&#10;&#10;Description automatically generated">
            <a:extLst>
              <a:ext uri="{FF2B5EF4-FFF2-40B4-BE49-F238E27FC236}">
                <a16:creationId xmlns:a16="http://schemas.microsoft.com/office/drawing/2014/main" id="{43C3FCDC-6A49-4C42-ACF8-629EFBE6C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69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vegetable&#10;&#10;Description automatically generated">
            <a:extLst>
              <a:ext uri="{FF2B5EF4-FFF2-40B4-BE49-F238E27FC236}">
                <a16:creationId xmlns:a16="http://schemas.microsoft.com/office/drawing/2014/main" id="{1076B86C-6309-D647-B808-EAA64E13B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63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green, farm machine&#10;&#10;Description automatically generated">
            <a:extLst>
              <a:ext uri="{FF2B5EF4-FFF2-40B4-BE49-F238E27FC236}">
                <a16:creationId xmlns:a16="http://schemas.microsoft.com/office/drawing/2014/main" id="{4A5968D5-104C-8448-B956-831917732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51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orking in a field&#10;&#10;Description automatically generated with medium confidence">
            <a:extLst>
              <a:ext uri="{FF2B5EF4-FFF2-40B4-BE49-F238E27FC236}">
                <a16:creationId xmlns:a16="http://schemas.microsoft.com/office/drawing/2014/main" id="{31670A91-AFCD-114C-921A-D601527CC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82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2540E09-6225-0544-8911-D638824A8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06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E6447E6-98D5-D646-82EC-AEDA0DD4A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4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0ADAC76D-A0EB-9246-BF9A-A46A9FAC2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54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oking a cigar&#10;&#10;Description automatically generated with low confidence">
            <a:extLst>
              <a:ext uri="{FF2B5EF4-FFF2-40B4-BE49-F238E27FC236}">
                <a16:creationId xmlns:a16="http://schemas.microsoft.com/office/drawing/2014/main" id="{8C653E59-1563-CF42-8000-70474B1E8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19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BA25340-5562-BE42-908E-8E68C8D1B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54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highway, tarmac&#10;&#10;Description automatically generated">
            <a:extLst>
              <a:ext uri="{FF2B5EF4-FFF2-40B4-BE49-F238E27FC236}">
                <a16:creationId xmlns:a16="http://schemas.microsoft.com/office/drawing/2014/main" id="{3857EEA6-AEAC-4945-972A-1D1B17764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9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ctor in a field&#10;&#10;Description automatically generated with medium confidence">
            <a:extLst>
              <a:ext uri="{FF2B5EF4-FFF2-40B4-BE49-F238E27FC236}">
                <a16:creationId xmlns:a16="http://schemas.microsoft.com/office/drawing/2014/main" id="{CD97AD8C-BD24-E24D-8872-98353A08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47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0</Words>
  <Application>Microsoft Macintosh PowerPoint</Application>
  <PresentationFormat>On-screen Show (16:10)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Leonel</dc:creator>
  <cp:lastModifiedBy>Edwin Leonel</cp:lastModifiedBy>
  <cp:revision>2</cp:revision>
  <dcterms:created xsi:type="dcterms:W3CDTF">2021-01-20T15:00:07Z</dcterms:created>
  <dcterms:modified xsi:type="dcterms:W3CDTF">2021-01-20T15:15:12Z</dcterms:modified>
</cp:coreProperties>
</file>