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33"/>
    <p:restoredTop sz="94558"/>
  </p:normalViewPr>
  <p:slideViewPr>
    <p:cSldViewPr snapToGrid="0" snapToObjects="1">
      <p:cViewPr varScale="1">
        <p:scale>
          <a:sx n="12" d="100"/>
          <a:sy n="12" d="100"/>
        </p:scale>
        <p:origin x="184" y="2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235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9530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5062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70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554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2467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3946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3496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0350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2163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5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0964-D290-0A47-9A53-44DC14B22F3E}" type="datetimeFigureOut">
              <a:rPr lang="en-MX" smtClean="0"/>
              <a:t>20/01/21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641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0B0414-880A-5443-AF7C-85B385763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A28634-84F7-B045-B4EB-2C4B92D0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02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ECB8FFF-B5D9-2043-8533-45C6A878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52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608FAFB-DA19-8A41-B5AD-1DC6829B8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1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 object&#10;&#10;Description automatically generated">
            <a:extLst>
              <a:ext uri="{FF2B5EF4-FFF2-40B4-BE49-F238E27FC236}">
                <a16:creationId xmlns:a16="http://schemas.microsoft.com/office/drawing/2014/main" id="{236C9F6E-468E-0B45-8E7A-F3CCADD00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8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everage&#10;&#10;Description automatically generated">
            <a:extLst>
              <a:ext uri="{FF2B5EF4-FFF2-40B4-BE49-F238E27FC236}">
                <a16:creationId xmlns:a16="http://schemas.microsoft.com/office/drawing/2014/main" id="{5128EAB7-A711-8449-BB69-A7868D6C1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43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122265-07A4-1A4F-8317-9645682F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7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grass&#10;&#10;Description automatically generated">
            <a:extLst>
              <a:ext uri="{FF2B5EF4-FFF2-40B4-BE49-F238E27FC236}">
                <a16:creationId xmlns:a16="http://schemas.microsoft.com/office/drawing/2014/main" id="{B5373746-8DED-3244-BE82-3E8D544F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23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D9699941-ECA7-EE4B-A83D-C48735AF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81DC832-113E-E942-B2E8-45E573473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4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A17131F-B355-8341-9417-D78F77E1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9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99A07EAB-ED46-B64A-BE7E-78B51EB3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1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mammal, different&#10;&#10;Description automatically generated">
            <a:extLst>
              <a:ext uri="{FF2B5EF4-FFF2-40B4-BE49-F238E27FC236}">
                <a16:creationId xmlns:a16="http://schemas.microsoft.com/office/drawing/2014/main" id="{29960BF2-531B-1A47-8159-46088C9C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8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ield of crops&#10;&#10;Description automatically generated with low confidence">
            <a:extLst>
              <a:ext uri="{FF2B5EF4-FFF2-40B4-BE49-F238E27FC236}">
                <a16:creationId xmlns:a16="http://schemas.microsoft.com/office/drawing/2014/main" id="{EA0F1ED4-B7FA-6D46-8079-185CE874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6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athletic game, sport&#10;&#10;Description automatically generated">
            <a:extLst>
              <a:ext uri="{FF2B5EF4-FFF2-40B4-BE49-F238E27FC236}">
                <a16:creationId xmlns:a16="http://schemas.microsoft.com/office/drawing/2014/main" id="{67BBC89F-B14E-3046-B28A-1E67A99E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2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, beverage&#10;&#10;Description automatically generated">
            <a:extLst>
              <a:ext uri="{FF2B5EF4-FFF2-40B4-BE49-F238E27FC236}">
                <a16:creationId xmlns:a16="http://schemas.microsoft.com/office/drawing/2014/main" id="{87D0AC6F-A924-274F-9D2E-91CC7CE04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1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88CF82FB-A014-AC46-8B70-63BFCD2F2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12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sign, vegetable&#10;&#10;Description automatically generated">
            <a:extLst>
              <a:ext uri="{FF2B5EF4-FFF2-40B4-BE49-F238E27FC236}">
                <a16:creationId xmlns:a16="http://schemas.microsoft.com/office/drawing/2014/main" id="{4FC3677A-93A4-7D43-89DB-B4376293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49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ield of crops&#10;&#10;Description automatically generated with low confidence">
            <a:extLst>
              <a:ext uri="{FF2B5EF4-FFF2-40B4-BE49-F238E27FC236}">
                <a16:creationId xmlns:a16="http://schemas.microsoft.com/office/drawing/2014/main" id="{0CC417B0-9CFD-1046-8498-09A9D488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6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getable, broccoli&#10;&#10;Description automatically generated">
            <a:extLst>
              <a:ext uri="{FF2B5EF4-FFF2-40B4-BE49-F238E27FC236}">
                <a16:creationId xmlns:a16="http://schemas.microsoft.com/office/drawing/2014/main" id="{52D4B961-D2E5-954C-9303-702795417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9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orange&#10;&#10;Description automatically generated">
            <a:extLst>
              <a:ext uri="{FF2B5EF4-FFF2-40B4-BE49-F238E27FC236}">
                <a16:creationId xmlns:a16="http://schemas.microsoft.com/office/drawing/2014/main" id="{B788A0CD-0E9F-F741-8AD5-68324E25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2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D9D23F8-0A56-B347-A1AA-5CDEBC1B5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28E0AF0-53F8-124A-892D-19F72E79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78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sign, screenshot&#10;&#10;Description automatically generated">
            <a:extLst>
              <a:ext uri="{FF2B5EF4-FFF2-40B4-BE49-F238E27FC236}">
                <a16:creationId xmlns:a16="http://schemas.microsoft.com/office/drawing/2014/main" id="{B57DBF4D-D154-BD4D-B5C7-F4EEF5D2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25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507F7E5-23AD-474A-BAFA-CDA5F114C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55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8DE9A3-8AFB-1D4B-AB86-43426BED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94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DA66193-4871-F44C-BD47-A85C337B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17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C3B51F-E1D3-724A-AE4D-DDA2018E2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1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66A72A5-0D86-7D4D-80C1-C55D10E06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00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C1E2EA3-2289-BD4A-87E6-7262B29B6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43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19D9503D-E9AA-FC4F-A7B2-85AC0E64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57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EADA7B4D-D1A2-2345-A28C-18F40335D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26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E614A58A-53CB-6C4E-81A9-05FE5E08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7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E2144F41-FD7A-6F42-8FA8-8F9FF5ED4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17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19A57260-B1E7-564A-8BD9-1B541532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CDD1F19-856E-A749-A930-1DC311E73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6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in military uniforms looking at a piece of paper&#10;&#10;Description automatically generated with low confidence">
            <a:extLst>
              <a:ext uri="{FF2B5EF4-FFF2-40B4-BE49-F238E27FC236}">
                <a16:creationId xmlns:a16="http://schemas.microsoft.com/office/drawing/2014/main" id="{B4FF94AB-39EA-6446-BCCA-427676F1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3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345E97F8-FD42-BB4E-9D99-0D66C620A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9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vegetable&#10;&#10;Description automatically generated">
            <a:extLst>
              <a:ext uri="{FF2B5EF4-FFF2-40B4-BE49-F238E27FC236}">
                <a16:creationId xmlns:a16="http://schemas.microsoft.com/office/drawing/2014/main" id="{9D90B012-36CF-604E-906F-3CDFC813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21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vegetable&#10;&#10;Description automatically generated">
            <a:extLst>
              <a:ext uri="{FF2B5EF4-FFF2-40B4-BE49-F238E27FC236}">
                <a16:creationId xmlns:a16="http://schemas.microsoft.com/office/drawing/2014/main" id="{0573624D-8D89-4F41-A7B7-107CA66DE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34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ant, vegetable&#10;&#10;Description automatically generated">
            <a:extLst>
              <a:ext uri="{FF2B5EF4-FFF2-40B4-BE49-F238E27FC236}">
                <a16:creationId xmlns:a16="http://schemas.microsoft.com/office/drawing/2014/main" id="{CFFCD878-FECC-4845-ABC5-C4A8C29DB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2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B406A915-DB98-0345-817B-E5FCA08E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0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grass, outdoor&#10;&#10;Description automatically generated">
            <a:extLst>
              <a:ext uri="{FF2B5EF4-FFF2-40B4-BE49-F238E27FC236}">
                <a16:creationId xmlns:a16="http://schemas.microsoft.com/office/drawing/2014/main" id="{8D482B47-9393-DC4E-B90A-837EC4AB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2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egetable&#10;&#10;Description automatically generated">
            <a:extLst>
              <a:ext uri="{FF2B5EF4-FFF2-40B4-BE49-F238E27FC236}">
                <a16:creationId xmlns:a16="http://schemas.microsoft.com/office/drawing/2014/main" id="{1F11A551-7B92-C849-8443-15D4FF8D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8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othbrush, indoor, cosmetic&#10;&#10;Description automatically generated">
            <a:extLst>
              <a:ext uri="{FF2B5EF4-FFF2-40B4-BE49-F238E27FC236}">
                <a16:creationId xmlns:a16="http://schemas.microsoft.com/office/drawing/2014/main" id="{639C0BE1-C71D-C748-BADF-52767EDB3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9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2EFFE46-2F38-DC43-AB78-3C292A043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6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A002D1C-A5A5-834A-9A63-AC06D5F2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6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A18CAA2-87F1-E64B-A67A-45BF6C8B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75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0</Words>
  <Application>Microsoft Macintosh PowerPoint</Application>
  <PresentationFormat>On-screen Show (16:10)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Leonel</dc:creator>
  <cp:lastModifiedBy>Edwin Leonel</cp:lastModifiedBy>
  <cp:revision>8</cp:revision>
  <dcterms:created xsi:type="dcterms:W3CDTF">2021-01-20T15:00:07Z</dcterms:created>
  <dcterms:modified xsi:type="dcterms:W3CDTF">2021-01-20T16:13:14Z</dcterms:modified>
</cp:coreProperties>
</file>