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 showGuides="1">
      <p:cViewPr varScale="1">
        <p:scale>
          <a:sx n="136" d="100"/>
          <a:sy n="136" d="100"/>
        </p:scale>
        <p:origin x="200" y="41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3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4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0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8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2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8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5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8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4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4DD95-CBEF-5C45-A996-C3976246EDDA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6C18-7456-A94A-807E-24DC4015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vegetable&#10;&#10;Description automatically generated">
            <a:extLst>
              <a:ext uri="{FF2B5EF4-FFF2-40B4-BE49-F238E27FC236}">
                <a16:creationId xmlns:a16="http://schemas.microsoft.com/office/drawing/2014/main" id="{27F00D3D-681F-7448-968C-9A099A49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760B660C-4FC7-4940-A4E0-DB075D9DE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7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CE2605B-F4B3-1244-8F18-0ABD00F9B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62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DC80366-3372-F142-A8B2-55E09CC6F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20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 object&#10;&#10;Description automatically generated">
            <a:extLst>
              <a:ext uri="{FF2B5EF4-FFF2-40B4-BE49-F238E27FC236}">
                <a16:creationId xmlns:a16="http://schemas.microsoft.com/office/drawing/2014/main" id="{7A377929-73F4-EC48-B59B-8BBFDC4C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6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everage&#10;&#10;Description automatically generated">
            <a:extLst>
              <a:ext uri="{FF2B5EF4-FFF2-40B4-BE49-F238E27FC236}">
                <a16:creationId xmlns:a16="http://schemas.microsoft.com/office/drawing/2014/main" id="{D51047CF-A8B8-6541-B9F3-E8027E23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731439C-7773-0F4B-90F5-41C127D3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grass&#10;&#10;Description automatically generated">
            <a:extLst>
              <a:ext uri="{FF2B5EF4-FFF2-40B4-BE49-F238E27FC236}">
                <a16:creationId xmlns:a16="http://schemas.microsoft.com/office/drawing/2014/main" id="{37366A04-FB2C-2F42-80C5-75944958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5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EBB81529-1609-324C-A510-96AC6177C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3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394FFE5-A339-EB46-A703-9F730032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D2842AF-E596-F54D-83D2-C9012D57B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0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39B319B0-6708-2B4B-9F10-067FDC92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14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, outdoor&#10;&#10;Description automatically generated">
            <a:extLst>
              <a:ext uri="{FF2B5EF4-FFF2-40B4-BE49-F238E27FC236}">
                <a16:creationId xmlns:a16="http://schemas.microsoft.com/office/drawing/2014/main" id="{6DF2DF53-9B8C-174F-89EA-38B3133A4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0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ield of crops&#10;&#10;Description automatically generated with low confidence">
            <a:extLst>
              <a:ext uri="{FF2B5EF4-FFF2-40B4-BE49-F238E27FC236}">
                <a16:creationId xmlns:a16="http://schemas.microsoft.com/office/drawing/2014/main" id="{FBB45D06-C088-DE49-8882-500CB467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0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athletic game, sport&#10;&#10;Description automatically generated">
            <a:extLst>
              <a:ext uri="{FF2B5EF4-FFF2-40B4-BE49-F238E27FC236}">
                <a16:creationId xmlns:a16="http://schemas.microsoft.com/office/drawing/2014/main" id="{79F9558C-82AE-FD40-A102-FD5D96EF8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9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everage, vegetable&#10;&#10;Description automatically generated">
            <a:extLst>
              <a:ext uri="{FF2B5EF4-FFF2-40B4-BE49-F238E27FC236}">
                <a16:creationId xmlns:a16="http://schemas.microsoft.com/office/drawing/2014/main" id="{6F5431A4-1DA4-1D4F-BECF-23A0422D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62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6E8EED11-764D-144B-938E-1EFDFC8BE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0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sign, vegetable&#10;&#10;Description automatically generated">
            <a:extLst>
              <a:ext uri="{FF2B5EF4-FFF2-40B4-BE49-F238E27FC236}">
                <a16:creationId xmlns:a16="http://schemas.microsoft.com/office/drawing/2014/main" id="{B4138652-0D3A-1D47-A18E-B2AE6EA2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45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ield of crops&#10;&#10;Description automatically generated with low confidence">
            <a:extLst>
              <a:ext uri="{FF2B5EF4-FFF2-40B4-BE49-F238E27FC236}">
                <a16:creationId xmlns:a16="http://schemas.microsoft.com/office/drawing/2014/main" id="{6EF96FE3-E871-4C41-B318-E587D134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23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C244C16B-09FC-DF4D-9C52-95EB830CB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12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orange&#10;&#10;Description automatically generated">
            <a:extLst>
              <a:ext uri="{FF2B5EF4-FFF2-40B4-BE49-F238E27FC236}">
                <a16:creationId xmlns:a16="http://schemas.microsoft.com/office/drawing/2014/main" id="{D65A6A60-6533-494E-8334-B321D224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4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4452D20-6CDD-5747-A854-831303764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0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8C93E98-75D8-7C4E-8DDE-38EEDB44D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7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sign, screenshot&#10;&#10;Description automatically generated">
            <a:extLst>
              <a:ext uri="{FF2B5EF4-FFF2-40B4-BE49-F238E27FC236}">
                <a16:creationId xmlns:a16="http://schemas.microsoft.com/office/drawing/2014/main" id="{F7B5B268-1C15-1B47-92F5-DAC878923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12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8306D02-E765-6C40-91DE-C009D020A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6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AE06826-0674-144F-B7BF-5038FD2E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9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53F5DB6-9A43-7048-BD58-57C241994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8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6807C87-284A-224E-8A76-BC5C31521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41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72D7B4D-9FF1-864C-91ED-2AD7990F2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00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B77301F-E723-654A-97A7-80E2FBFB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28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5426A9CD-3227-9D4A-98E4-0540CADE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66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37C5C57C-13D7-8F49-82BE-09F5FB32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27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8CD9A0D6-9EBC-8849-BDBB-A81B8158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932827E-6823-854E-914A-294C31B0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07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tree, outdoor&#10;&#10;Description automatically generated">
            <a:extLst>
              <a:ext uri="{FF2B5EF4-FFF2-40B4-BE49-F238E27FC236}">
                <a16:creationId xmlns:a16="http://schemas.microsoft.com/office/drawing/2014/main" id="{37D5D972-71F8-AB4E-AD5B-F498BF5E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7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2C7B59B-291E-394D-8AC2-9CF47AC1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93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looking at a piece of paper&#10;&#10;Description automatically generated with low confidence">
            <a:extLst>
              <a:ext uri="{FF2B5EF4-FFF2-40B4-BE49-F238E27FC236}">
                <a16:creationId xmlns:a16="http://schemas.microsoft.com/office/drawing/2014/main" id="{9CB56598-C096-7B4F-A825-0406589E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40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D78FE014-D23C-4B46-95FF-D58AF547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7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vegetable&#10;&#10;Description automatically generated">
            <a:extLst>
              <a:ext uri="{FF2B5EF4-FFF2-40B4-BE49-F238E27FC236}">
                <a16:creationId xmlns:a16="http://schemas.microsoft.com/office/drawing/2014/main" id="{C7BA3ACB-3E90-3A44-A13E-0E134A60B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96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vegetable&#10;&#10;Description automatically generated">
            <a:extLst>
              <a:ext uri="{FF2B5EF4-FFF2-40B4-BE49-F238E27FC236}">
                <a16:creationId xmlns:a16="http://schemas.microsoft.com/office/drawing/2014/main" id="{EB9E50E1-2E5D-9749-823A-D61A8F600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352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ant, vegetable&#10;&#10;Description automatically generated">
            <a:extLst>
              <a:ext uri="{FF2B5EF4-FFF2-40B4-BE49-F238E27FC236}">
                <a16:creationId xmlns:a16="http://schemas.microsoft.com/office/drawing/2014/main" id="{6DF30720-169D-0A46-8981-3512F333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99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101EE0F0-16A5-FF44-87F5-624B64866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64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grass, outdoor&#10;&#10;Description automatically generated">
            <a:extLst>
              <a:ext uri="{FF2B5EF4-FFF2-40B4-BE49-F238E27FC236}">
                <a16:creationId xmlns:a16="http://schemas.microsoft.com/office/drawing/2014/main" id="{009C23C7-D9DF-8141-A824-7D6D8E0C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3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egetable&#10;&#10;Description automatically generated">
            <a:extLst>
              <a:ext uri="{FF2B5EF4-FFF2-40B4-BE49-F238E27FC236}">
                <a16:creationId xmlns:a16="http://schemas.microsoft.com/office/drawing/2014/main" id="{A9D8F5F4-42CD-1748-94B1-34DE52312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4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othbrush, cosmetic&#10;&#10;Description automatically generated">
            <a:extLst>
              <a:ext uri="{FF2B5EF4-FFF2-40B4-BE49-F238E27FC236}">
                <a16:creationId xmlns:a16="http://schemas.microsoft.com/office/drawing/2014/main" id="{92701254-9FDE-AA42-9F16-657749F8F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53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241E3E93-BD08-2249-A6EA-007E3602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0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6563C1E-FEA9-B043-A5AB-7CA38209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6CEDDAB-4743-D54E-B84B-0EF0F95F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18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On-screen Show (16:10)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 Aguilar Chávez</dc:creator>
  <cp:lastModifiedBy>Valeria Aguilar Chávez</cp:lastModifiedBy>
  <cp:revision>1</cp:revision>
  <dcterms:created xsi:type="dcterms:W3CDTF">2021-01-20T16:20:29Z</dcterms:created>
  <dcterms:modified xsi:type="dcterms:W3CDTF">2021-01-20T16:25:37Z</dcterms:modified>
</cp:coreProperties>
</file>