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sldIdLst>
    <p:sldId id="256" r:id="rId2"/>
    <p:sldId id="278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6327"/>
  </p:normalViewPr>
  <p:slideViewPr>
    <p:cSldViewPr snapToGrid="0" snapToObjects="1" showGuides="1">
      <p:cViewPr varScale="1">
        <p:scale>
          <a:sx n="136" d="100"/>
          <a:sy n="136" d="100"/>
        </p:scale>
        <p:origin x="200" y="416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16515-15AA-0449-A553-5C54BF60F1A4}" type="datetimeFigureOut">
              <a:rPr lang="en-US" smtClean="0"/>
              <a:t>1/20/21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69075-E92D-4243-863E-208EDD36C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07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16515-15AA-0449-A553-5C54BF60F1A4}" type="datetimeFigureOut">
              <a:rPr lang="en-US" smtClean="0"/>
              <a:t>1/20/21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69075-E92D-4243-863E-208EDD36C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911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16515-15AA-0449-A553-5C54BF60F1A4}" type="datetimeFigureOut">
              <a:rPr lang="en-US" smtClean="0"/>
              <a:t>1/20/21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69075-E92D-4243-863E-208EDD36C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864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16515-15AA-0449-A553-5C54BF60F1A4}" type="datetimeFigureOut">
              <a:rPr lang="en-US" smtClean="0"/>
              <a:t>1/20/21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69075-E92D-4243-863E-208EDD36C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194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16515-15AA-0449-A553-5C54BF60F1A4}" type="datetimeFigureOut">
              <a:rPr lang="en-US" smtClean="0"/>
              <a:t>1/20/21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69075-E92D-4243-863E-208EDD36C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373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16515-15AA-0449-A553-5C54BF60F1A4}" type="datetimeFigureOut">
              <a:rPr lang="en-US" smtClean="0"/>
              <a:t>1/20/21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69075-E92D-4243-863E-208EDD36C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628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16515-15AA-0449-A553-5C54BF60F1A4}" type="datetimeFigureOut">
              <a:rPr lang="en-US" smtClean="0"/>
              <a:t>1/20/21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69075-E92D-4243-863E-208EDD36C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991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16515-15AA-0449-A553-5C54BF60F1A4}" type="datetimeFigureOut">
              <a:rPr lang="en-US" smtClean="0"/>
              <a:t>1/20/21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69075-E92D-4243-863E-208EDD36C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458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16515-15AA-0449-A553-5C54BF60F1A4}" type="datetimeFigureOut">
              <a:rPr lang="en-US" smtClean="0"/>
              <a:t>1/20/21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69075-E92D-4243-863E-208EDD36C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265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16515-15AA-0449-A553-5C54BF60F1A4}" type="datetimeFigureOut">
              <a:rPr lang="en-US" smtClean="0"/>
              <a:t>1/20/21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69075-E92D-4243-863E-208EDD36C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2823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16515-15AA-0449-A553-5C54BF60F1A4}" type="datetimeFigureOut">
              <a:rPr lang="en-US" smtClean="0"/>
              <a:t>1/20/21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69075-E92D-4243-863E-208EDD36C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541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116515-15AA-0449-A553-5C54BF60F1A4}" type="datetimeFigureOut">
              <a:rPr lang="en-US" smtClean="0"/>
              <a:t>1/20/21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D69075-E92D-4243-863E-208EDD36C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112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grass, person, people&#10;&#10;Description automatically generated">
            <a:extLst>
              <a:ext uri="{FF2B5EF4-FFF2-40B4-BE49-F238E27FC236}">
                <a16:creationId xmlns:a16="http://schemas.microsoft.com/office/drawing/2014/main" id="{B0DCFB2D-1F78-B744-83A3-E1454271EB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5407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ruck, outdoor, working&#10;&#10;Description automatically generated">
            <a:extLst>
              <a:ext uri="{FF2B5EF4-FFF2-40B4-BE49-F238E27FC236}">
                <a16:creationId xmlns:a16="http://schemas.microsoft.com/office/drawing/2014/main" id="{F6F06801-A3B2-4947-9F37-D254A33F7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4819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appliance&#10;&#10;Description automatically generated">
            <a:extLst>
              <a:ext uri="{FF2B5EF4-FFF2-40B4-BE49-F238E27FC236}">
                <a16:creationId xmlns:a16="http://schemas.microsoft.com/office/drawing/2014/main" id="{A57E17ED-9AE9-2743-854C-9D45F1C7C7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1528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644D4264-F216-4C40-B130-EAAC7B7ECA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588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food, different, bread&#10;&#10;Description automatically generated">
            <a:extLst>
              <a:ext uri="{FF2B5EF4-FFF2-40B4-BE49-F238E27FC236}">
                <a16:creationId xmlns:a16="http://schemas.microsoft.com/office/drawing/2014/main" id="{19F06F09-F82A-C341-A571-77B6052BF6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0519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ndoor, person&#10;&#10;Description automatically generated">
            <a:extLst>
              <a:ext uri="{FF2B5EF4-FFF2-40B4-BE49-F238E27FC236}">
                <a16:creationId xmlns:a16="http://schemas.microsoft.com/office/drawing/2014/main" id="{6DEE80D1-2968-3A47-B435-80C012B293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1433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2E63F483-6AB3-CB48-9A7C-D2A730C68E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1370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different, device&#10;&#10;Description automatically generated">
            <a:extLst>
              <a:ext uri="{FF2B5EF4-FFF2-40B4-BE49-F238E27FC236}">
                <a16:creationId xmlns:a16="http://schemas.microsoft.com/office/drawing/2014/main" id="{D7D16DB4-33B0-524A-ACAD-29A44958F8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3558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887D5437-9812-B44F-851A-9DD5F9D525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4290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A7719A3-79F9-B848-91E3-9A5267261B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1272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mammal, different, wild dog&#10;&#10;Description automatically generated">
            <a:extLst>
              <a:ext uri="{FF2B5EF4-FFF2-40B4-BE49-F238E27FC236}">
                <a16:creationId xmlns:a16="http://schemas.microsoft.com/office/drawing/2014/main" id="{01C6F1E3-E2FA-AC42-ACE3-2FBFCAA78E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7848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different, several&#10;&#10;Description automatically generated">
            <a:extLst>
              <a:ext uri="{FF2B5EF4-FFF2-40B4-BE49-F238E27FC236}">
                <a16:creationId xmlns:a16="http://schemas.microsoft.com/office/drawing/2014/main" id="{A465CE1D-4589-3B4F-81A0-E258D511A7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2652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outdoor, sign, screenshot&#10;&#10;Description automatically generated">
            <a:extLst>
              <a:ext uri="{FF2B5EF4-FFF2-40B4-BE49-F238E27FC236}">
                <a16:creationId xmlns:a16="http://schemas.microsoft.com/office/drawing/2014/main" id="{1048D4E1-8E54-F349-B4BD-50A44D2614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6115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3AF95B53-E4F5-6844-B3B6-5C6B05A423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4318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ky, green, crowd&#10;&#10;Description automatically generated">
            <a:extLst>
              <a:ext uri="{FF2B5EF4-FFF2-40B4-BE49-F238E27FC236}">
                <a16:creationId xmlns:a16="http://schemas.microsoft.com/office/drawing/2014/main" id="{935A7C87-5341-464E-87FA-3EE2C167E1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0833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working in a field&#10;&#10;Description automatically generated with medium confidence">
            <a:extLst>
              <a:ext uri="{FF2B5EF4-FFF2-40B4-BE49-F238E27FC236}">
                <a16:creationId xmlns:a16="http://schemas.microsoft.com/office/drawing/2014/main" id="{90682255-BD08-604B-850B-00590F192C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2110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38D29701-F4A7-B740-B815-1F783C8777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3919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2024DCFD-DAC7-8642-ABB0-8859023ADD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8181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CB03402A-9461-A54A-A99B-A995106943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9469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grass, outdoor&#10;&#10;Description automatically generated">
            <a:extLst>
              <a:ext uri="{FF2B5EF4-FFF2-40B4-BE49-F238E27FC236}">
                <a16:creationId xmlns:a16="http://schemas.microsoft.com/office/drawing/2014/main" id="{20E89511-36E2-C843-BBD0-3AA2A9F67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4396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5D64C72-7868-184C-A159-F7147FF169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0673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ky, screenshot, highway&#10;&#10;Description automatically generated">
            <a:extLst>
              <a:ext uri="{FF2B5EF4-FFF2-40B4-BE49-F238E27FC236}">
                <a16:creationId xmlns:a16="http://schemas.microsoft.com/office/drawing/2014/main" id="{13C3D2DA-AA59-1C4E-BE2A-AA68F41025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5264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ractor in a field&#10;&#10;Description automatically generated with medium confidence">
            <a:extLst>
              <a:ext uri="{FF2B5EF4-FFF2-40B4-BE49-F238E27FC236}">
                <a16:creationId xmlns:a16="http://schemas.microsoft.com/office/drawing/2014/main" id="{13858494-5721-9A45-810D-E543C69FE7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4495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</TotalTime>
  <Words>0</Words>
  <Application>Microsoft Macintosh PowerPoint</Application>
  <PresentationFormat>On-screen Show (16:10)</PresentationFormat>
  <Paragraphs>0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Valeria Aguilar Chávez</dc:creator>
  <cp:lastModifiedBy>Valeria Aguilar Chávez</cp:lastModifiedBy>
  <cp:revision>1</cp:revision>
  <dcterms:created xsi:type="dcterms:W3CDTF">2021-01-20T16:00:40Z</dcterms:created>
  <dcterms:modified xsi:type="dcterms:W3CDTF">2021-01-20T16:07:20Z</dcterms:modified>
</cp:coreProperties>
</file>